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815" r:id="rId55"/>
    <p:sldId id="814" r:id="rId56"/>
    <p:sldId id="816" r:id="rId57"/>
    <p:sldId id="817" r:id="rId58"/>
    <p:sldId id="818" r:id="rId59"/>
    <p:sldId id="819" r:id="rId60"/>
    <p:sldId id="774" r:id="rId61"/>
    <p:sldId id="673" r:id="rId62"/>
    <p:sldId id="684" r:id="rId63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shaking </a:t>
            </a:r>
            <a:r>
              <a:rPr lang="zh-CN" altLang="en-US" dirty="0"/>
              <a:t>是一个术语，通常用于描述移除 </a:t>
            </a:r>
            <a:r>
              <a:rPr lang="en-US" altLang="zh-CN" dirty="0"/>
              <a:t>JavaScript </a:t>
            </a:r>
            <a:r>
              <a:rPr lang="zh-CN" altLang="en-US" dirty="0"/>
              <a:t>上下文中的未引用代码</a:t>
            </a:r>
            <a:r>
              <a:rPr lang="en-US" altLang="zh-CN" dirty="0"/>
              <a:t>(dead-code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只支持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形式的导出。</a:t>
            </a:r>
            <a:endParaRPr lang="en-US" altLang="zh-CN" dirty="0" smtClean="0"/>
          </a:p>
          <a:p>
            <a:r>
              <a:rPr lang="zh-CN" altLang="en-US" dirty="0" smtClean="0"/>
              <a:t>比如有一个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工具类，导出了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两个方法。但是只引用了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一个方法。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Tree shaking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851670"/>
            <a:ext cx="2736991" cy="211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28171"/>
            <a:ext cx="4178515" cy="23559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544" y="41559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模式下打包，发现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也被导出了。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的配置，尝试去掉多语的代码。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2317869" cy="736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5167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重新打包后，发现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代码依然在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中，但是被标记为未使用，这是为了在开发模式下调试代码方便。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1024"/>
            <a:ext cx="338472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有的类</a:t>
            </a:r>
            <a:r>
              <a:rPr lang="zh-CN" altLang="en-US" dirty="0"/>
              <a:t>在导入时会执行特殊行为的代码，而不是仅仅暴露一个 </a:t>
            </a:r>
            <a:r>
              <a:rPr lang="en-US" altLang="zh-CN" dirty="0"/>
              <a:t>export </a:t>
            </a:r>
            <a:r>
              <a:rPr lang="zh-CN" altLang="en-US" dirty="0"/>
              <a:t>或多个 </a:t>
            </a:r>
            <a:r>
              <a:rPr lang="en-US" altLang="zh-CN" dirty="0"/>
              <a:t>export</a:t>
            </a:r>
            <a:r>
              <a:rPr lang="zh-CN" altLang="en-US" dirty="0"/>
              <a:t>。举例说明，例如 </a:t>
            </a:r>
            <a:r>
              <a:rPr lang="en-US" altLang="zh-CN" dirty="0" err="1"/>
              <a:t>polyfill</a:t>
            </a:r>
            <a:r>
              <a:rPr lang="zh-CN" altLang="en-US" dirty="0"/>
              <a:t>，它影响全局作用域，并且通常不提供 </a:t>
            </a:r>
            <a:r>
              <a:rPr lang="en-US" altLang="zh-CN" dirty="0"/>
              <a:t>export</a:t>
            </a:r>
            <a:r>
              <a:rPr lang="zh-CN" altLang="en-US" dirty="0" smtClean="0"/>
              <a:t>。对于这些代码，需要在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中添加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来过滤，打包的时候不让其受到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上述这些都是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模式下的配置，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默认会开启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。我们将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再打包。再搜索，就找不到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的代码了。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71681"/>
            <a:ext cx="6744047" cy="901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0" y="1851670"/>
            <a:ext cx="2203563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一般项目中都会将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模式的配置文件分离，一些公关的配置，比如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和一些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等放在一个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文件，将各自独有的配置，比如</a:t>
            </a:r>
            <a:r>
              <a:rPr lang="en-US" altLang="zh-CN" dirty="0" smtClean="0"/>
              <a:t>dev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devserver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prod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插件等放在不同的文件中。最后通过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-merge</a:t>
            </a:r>
            <a:r>
              <a:rPr lang="zh-CN" altLang="en-US" dirty="0" smtClean="0"/>
              <a:t>合并。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配置文件分离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5" y="1776338"/>
            <a:ext cx="3836311" cy="31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除此之外，还会将整套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配置放在一个新的文件夹里面，项目会整洁便于查看配置。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29830"/>
            <a:ext cx="2200765" cy="105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17" y="1229830"/>
            <a:ext cx="6001058" cy="94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7584" y="2354123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老的版本中会出一个问题，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目录会生成在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目录下，单纯改目录层级是不行的，涉及到删除权限的问题。查看</a:t>
            </a:r>
            <a:r>
              <a:rPr lang="en-US" altLang="zh-CN" dirty="0" smtClean="0"/>
              <a:t>Clean-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文档发现，这个问题新的版本已经解决了，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项目中配置如下，意为以上级目录为根目录，所以遇到问题去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上查看最新文档，其他地方查到的有可能会有版本问题。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54452"/>
            <a:ext cx="4216617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项目中我们会将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抽取成一个独立的文件，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</a:t>
            </a:r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mini-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en-US" altLang="zh-CN" b="1" dirty="0">
                <a:solidFill>
                  <a:srgbClr val="FF0000"/>
                </a:solidFill>
              </a:rPr>
              <a:t>-extract-plugin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357523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6543"/>
            <a:ext cx="3251367" cy="9525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42947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模式下测试没有问题，但是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模式下没有生成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文件，并且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也没有打包到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中，这是因为之前讲过的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造成的，我们直接</a:t>
            </a:r>
            <a:r>
              <a:rPr lang="en-US" altLang="zh-CN" dirty="0" smtClean="0"/>
              <a:t>import less</a:t>
            </a:r>
            <a:r>
              <a:rPr lang="zh-CN" altLang="en-US" dirty="0" smtClean="0"/>
              <a:t>文件，并没有调用其中的任何方法，所以就全部</a:t>
            </a:r>
            <a:r>
              <a:rPr lang="en-US" altLang="zh-CN" dirty="0" smtClean="0"/>
              <a:t>shaking</a:t>
            </a:r>
            <a:r>
              <a:rPr lang="zh-CN" altLang="en-US" dirty="0" smtClean="0"/>
              <a:t>掉了，在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中做如下配置即可。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4" y="3651870"/>
            <a:ext cx="3288831" cy="1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配置完成再打包，发现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文件倒是出来的，但是又有了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文件，而且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代码也没有压缩，需要再在</a:t>
            </a:r>
            <a:r>
              <a:rPr lang="en-US" altLang="zh-CN" dirty="0" err="1" smtClean="0"/>
              <a:t>porduction</a:t>
            </a:r>
            <a:r>
              <a:rPr lang="zh-CN" altLang="en-US" dirty="0" smtClean="0"/>
              <a:t>中配置</a:t>
            </a:r>
            <a:r>
              <a:rPr lang="en-US" altLang="zh-CN" dirty="0" smtClean="0"/>
              <a:t>optimize-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-assets-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将代码压缩并去掉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Ncchr</a:t>
            </a:r>
            <a:r>
              <a:rPr lang="zh-CN" altLang="en-US" dirty="0" smtClean="0"/>
              <a:t>中使用的就是这种配置，但是没有配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，可能是版本原因。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1670"/>
            <a:ext cx="2260716" cy="1060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6" y="3082043"/>
            <a:ext cx="730287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当我们引用一个比较大的类，比如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，再进行打包，会发现打包出来的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代码非常大，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会提示使用</a:t>
            </a:r>
            <a:r>
              <a:rPr lang="en-US" altLang="zh-CN" dirty="0" smtClean="0"/>
              <a:t>code-splitting.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Code Splitting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65526"/>
            <a:ext cx="4788146" cy="768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225514"/>
            <a:ext cx="7950609" cy="6604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544" y="307754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根据官网配置，重新打包，业务代码只有</a:t>
            </a:r>
            <a:r>
              <a:rPr lang="en-US" altLang="zh-CN" dirty="0" smtClean="0"/>
              <a:t>5k</a:t>
            </a:r>
            <a:r>
              <a:rPr lang="zh-CN" altLang="en-US" dirty="0" smtClean="0"/>
              <a:t>，会生成一个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文件，这是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自动将公共的类进行了拆分。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7" y="3795886"/>
            <a:ext cx="2305168" cy="1174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795886"/>
            <a:ext cx="5664491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以上只是最简单的代码分割配置，大家可以参考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官网查看</a:t>
            </a:r>
            <a:r>
              <a:rPr lang="en-US" altLang="zh-CN" dirty="0" smtClean="0"/>
              <a:t>code splitting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SplitChunksPlugin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由于浏览器缓存的存在，如果我们不更改资源文件名，将文件直接放在服务器上，浏览器会认为它没有被更新，而取缓存文件。我们在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项目中刷新页面查看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，就会发现很多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列都是取自</a:t>
            </a:r>
            <a:r>
              <a:rPr lang="en-US" altLang="zh-CN" dirty="0" smtClean="0"/>
              <a:t>disk cache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PS:</a:t>
            </a:r>
            <a:r>
              <a:rPr lang="zh-CN" altLang="en-US" dirty="0" smtClean="0"/>
              <a:t>去掉</a:t>
            </a:r>
            <a:r>
              <a:rPr lang="en-US" altLang="zh-CN" dirty="0" smtClean="0"/>
              <a:t>Disable cache</a:t>
            </a:r>
            <a:r>
              <a:rPr lang="zh-CN" altLang="en-US" dirty="0"/>
              <a:t>）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解决这个问题，可以在输出的文件名中添加一个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占位符，也可以用</a:t>
            </a:r>
            <a:r>
              <a:rPr lang="en-US" altLang="zh-CN" dirty="0" err="1" smtClean="0"/>
              <a:t>contenthash</a:t>
            </a:r>
            <a:r>
              <a:rPr lang="zh-CN" altLang="en-US" dirty="0" smtClean="0"/>
              <a:t>，官方推荐是</a:t>
            </a:r>
            <a:r>
              <a:rPr lang="en-US" altLang="zh-CN" dirty="0" err="1" smtClean="0"/>
              <a:t>chunkhash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这样如果代码有改变，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值也会变，否则取缓存就可以了，代码分割之后，如果只有业务代码改变了，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值是不会变的。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浏览器缓存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003798"/>
            <a:ext cx="456243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中并没有使用代码分割，而是使用了外部扩展</a:t>
            </a:r>
            <a:r>
              <a:rPr lang="en-US" altLang="zh-CN" dirty="0" smtClean="0"/>
              <a:t>(externals)</a:t>
            </a:r>
            <a:r>
              <a:rPr lang="zh-CN" altLang="en-US" dirty="0" smtClean="0"/>
              <a:t>，打包输出时排除了很多类库。</a:t>
            </a:r>
            <a:endParaRPr lang="en-US" altLang="zh-CN" dirty="0" smtClean="0"/>
          </a:p>
          <a:p>
            <a:r>
              <a:rPr lang="zh-CN" altLang="en-US" dirty="0" smtClean="0"/>
              <a:t>以之前使用的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为例，我们在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模板中以</a:t>
            </a:r>
            <a:r>
              <a:rPr lang="en-US" altLang="zh-CN" dirty="0" err="1" smtClean="0"/>
              <a:t>cdn</a:t>
            </a:r>
            <a:r>
              <a:rPr lang="zh-CN" altLang="en-US" dirty="0" smtClean="0"/>
              <a:t>方式引用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类。然后打包的时候排除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，配置可以使用数组或对象，</a:t>
            </a:r>
            <a:r>
              <a:rPr lang="zh-CN" altLang="en-US" dirty="0" smtClean="0">
                <a:solidFill>
                  <a:srgbClr val="FF0000"/>
                </a:solidFill>
              </a:rPr>
              <a:t>如果配置为对象，那在引用的时候也必须以</a:t>
            </a:r>
            <a:r>
              <a:rPr lang="en-US" altLang="zh-CN" dirty="0" smtClean="0">
                <a:solidFill>
                  <a:srgbClr val="FF0000"/>
                </a:solidFill>
              </a:rPr>
              <a:t>key</a:t>
            </a:r>
            <a:r>
              <a:rPr lang="zh-CN" altLang="en-US" dirty="0" smtClean="0">
                <a:solidFill>
                  <a:srgbClr val="FF0000"/>
                </a:solidFill>
              </a:rPr>
              <a:t>为引用类名</a:t>
            </a:r>
            <a:r>
              <a:rPr lang="zh-CN" altLang="en-US" dirty="0" smtClean="0"/>
              <a:t>，否则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还是会去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externals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1330"/>
            <a:ext cx="8242724" cy="304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5" y="2499742"/>
            <a:ext cx="1797142" cy="698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9742"/>
            <a:ext cx="2590933" cy="279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21" y="2888747"/>
            <a:ext cx="5372376" cy="793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379588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打包之后只产生了一个</a:t>
            </a:r>
            <a:r>
              <a:rPr lang="en-US" altLang="zh-CN" dirty="0" smtClean="0"/>
              <a:t>1k</a:t>
            </a:r>
            <a:r>
              <a:rPr lang="zh-CN" altLang="en-US" dirty="0" smtClean="0"/>
              <a:t>的业务代码文件。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78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4115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中配置如下，所以我们需要在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模板中加入这些包的引用。</a:t>
            </a: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395536" y="3498562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其中以对象配置</a:t>
            </a:r>
            <a:r>
              <a:rPr lang="zh-CN" altLang="en-US" dirty="0"/>
              <a:t>的表示用于描述外部 </a:t>
            </a:r>
            <a:r>
              <a:rPr lang="en-US" altLang="zh-CN" dirty="0"/>
              <a:t>library </a:t>
            </a:r>
            <a:r>
              <a:rPr lang="zh-CN" altLang="en-US" dirty="0"/>
              <a:t>所有可用的访问方式</a:t>
            </a:r>
            <a:r>
              <a:rPr lang="zh-CN" altLang="en-US" dirty="0" smtClean="0"/>
              <a:t>。比如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amd,commonjs</a:t>
            </a:r>
            <a:r>
              <a:rPr lang="zh-CN" altLang="en-US" dirty="0" smtClean="0"/>
              <a:t>下用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访问，在全局变量中用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访问。</a:t>
            </a:r>
            <a:endParaRPr lang="en-US" altLang="zh-CN" dirty="0"/>
          </a:p>
          <a:p>
            <a:r>
              <a:rPr lang="zh-CN" altLang="en-US" dirty="0" smtClean="0"/>
              <a:t>需要</a:t>
            </a:r>
            <a:r>
              <a:rPr lang="zh-CN" altLang="en-US" dirty="0" smtClean="0"/>
              <a:t>注意的是由于这些包不是我们用自己的代码打出来的，所以扩展包的变化可能会导致业务代码中有些方法无法使用，这也就是为什么平台有时候更新版本，我们之前运行好好的代码会出问题。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80843"/>
            <a:ext cx="2304256" cy="2663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01" y="780842"/>
            <a:ext cx="3168352" cy="26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之前都是一个打包输出一个页面，很多时候需要打包出多个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就是这样。我们先从简单的开始，比如现在有两个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detail</a:t>
            </a:r>
            <a:r>
              <a:rPr lang="zh-CN" altLang="en-US" dirty="0" smtClean="0"/>
              <a:t>，需要分开输出。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多页面打包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441" y="32017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如果我们仅仅增加一个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，会发现只输出了一个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并注入了两个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48613"/>
            <a:ext cx="2362321" cy="129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48613"/>
            <a:ext cx="4286470" cy="1632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51870"/>
            <a:ext cx="2664296" cy="7068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588433"/>
            <a:ext cx="5799335" cy="12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还需要配置一个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，再打包，发现虽然出现了两个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，但是注入的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还是两个。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这个时候就需要添加</a:t>
            </a:r>
            <a:r>
              <a:rPr lang="en-US" altLang="zh-CN" dirty="0" smtClean="0"/>
              <a:t>chunks</a:t>
            </a:r>
            <a:r>
              <a:rPr lang="zh-CN" altLang="en-US" dirty="0" smtClean="0"/>
              <a:t>配置，告诉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只增加那些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203852"/>
            <a:ext cx="2376263" cy="1455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59" y="1215533"/>
            <a:ext cx="5768893" cy="1432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157107"/>
            <a:ext cx="2376263" cy="1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这样的输出虽然没有错误，但是所有的文件全都在一个文件夹里面，需要人为分开，如果页面太多的话，非常不靠谱。只要将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改为路径即可，需要注意的是，这个时候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也变了，所以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配置也需要修改。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现在配置是没什么问题了，但是没增加一个页面，手动这么写也不靠谱，所以需要动态的添加配置，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就是这样做的。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3" y="1563638"/>
            <a:ext cx="4254719" cy="946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155477"/>
            <a:ext cx="2448272" cy="1699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100962"/>
            <a:ext cx="3742797" cy="20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Resolve</a:t>
            </a:r>
            <a:r>
              <a:rPr lang="zh-CN" altLang="en-US" dirty="0" smtClean="0"/>
              <a:t>配置很多，一般常用的有</a:t>
            </a:r>
            <a:r>
              <a:rPr lang="en-US" altLang="zh-CN" dirty="0" smtClean="0"/>
              <a:t>alias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extensions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mainFiles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Extensions</a:t>
            </a:r>
            <a:r>
              <a:rPr lang="zh-CN" altLang="en-US" dirty="0" smtClean="0"/>
              <a:t>指读取文件的后缀名，默认是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，也就是我们在引用某文件的时候，如果没有写后缀名，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会自动去找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文件，一般根据项目配置，比如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项目中会增加</a:t>
            </a:r>
            <a:r>
              <a:rPr lang="en-US" altLang="zh-CN" dirty="0" err="1" smtClean="0"/>
              <a:t>jsx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先</a:t>
            </a:r>
            <a:r>
              <a:rPr lang="zh-CN" altLang="en-US" dirty="0"/>
              <a:t>从左到</a:t>
            </a:r>
            <a:r>
              <a:rPr lang="zh-CN" altLang="en-US" dirty="0" smtClean="0"/>
              <a:t>右依次查找。虽然也可以配置其他很多后缀名，但是为了打包效率，尽量减少配置。</a:t>
            </a:r>
            <a:endParaRPr lang="en-US" altLang="zh-CN" dirty="0" smtClean="0"/>
          </a:p>
          <a:p>
            <a:r>
              <a:rPr lang="en-US" altLang="zh-CN" dirty="0" err="1" smtClean="0"/>
              <a:t>mainFiles</a:t>
            </a:r>
            <a:r>
              <a:rPr lang="zh-CN" altLang="en-US" dirty="0" smtClean="0"/>
              <a:t>指读取的文件名，默认为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，也就是如果我们引用的只到了文件夹那一层，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会去读取文件夹下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的文件名，为了效率考虑也不会配置很多。</a:t>
            </a:r>
            <a:endParaRPr lang="en-US" altLang="zh-CN" dirty="0" smtClean="0"/>
          </a:p>
          <a:p>
            <a:r>
              <a:rPr lang="en-US" altLang="zh-CN" dirty="0" smtClean="0"/>
              <a:t>Alias</a:t>
            </a:r>
            <a:r>
              <a:rPr lang="zh-CN" altLang="en-US" dirty="0" smtClean="0"/>
              <a:t>指某路径的别名，方便在引用的时候写路径，比如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，还有很多项目中配置的</a:t>
            </a:r>
            <a:r>
              <a:rPr lang="en-US" altLang="zh-CN" dirty="0" smtClean="0"/>
              <a:t>@</a:t>
            </a:r>
            <a:r>
              <a:rPr lang="zh-CN" altLang="en-US" dirty="0" smtClean="0"/>
              <a:t>等。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resolve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72147"/>
            <a:ext cx="5162815" cy="1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项目打包用不到这两个配置，但是如果要导出一个类库，就必须了解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比如我们想创建一个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类，导出两个方法。一般引用类有</a:t>
            </a:r>
            <a:r>
              <a:rPr lang="en-US" altLang="zh-CN" dirty="0" smtClean="0"/>
              <a:t>AMD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commonjs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ES6 module</a:t>
            </a:r>
            <a:r>
              <a:rPr lang="zh-CN" altLang="en-US" dirty="0" smtClean="0"/>
              <a:t>等，导出时只要配置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libraryTarget</a:t>
            </a:r>
            <a:r>
              <a:rPr lang="zh-CN" altLang="en-US" dirty="0" smtClean="0"/>
              <a:t>即可，一般配置为</a:t>
            </a:r>
            <a:r>
              <a:rPr lang="en-US" altLang="zh-CN" dirty="0" err="1" smtClean="0"/>
              <a:t>umd</a:t>
            </a:r>
            <a:r>
              <a:rPr lang="zh-CN" altLang="en-US" dirty="0" smtClean="0"/>
              <a:t>，即支持上述全部引用方式。</a:t>
            </a:r>
            <a:endParaRPr lang="en-US" altLang="zh-CN" dirty="0" smtClean="0"/>
          </a:p>
          <a:p>
            <a:r>
              <a:rPr lang="zh-CN" altLang="en-US" dirty="0" smtClean="0"/>
              <a:t>如果想要支持</a:t>
            </a:r>
            <a:r>
              <a:rPr lang="en-US" altLang="zh-CN" dirty="0" smtClean="0"/>
              <a:t>script</a:t>
            </a:r>
            <a:r>
              <a:rPr lang="zh-CN" altLang="en-US" dirty="0" smtClean="0"/>
              <a:t>引入全局变量，需要添加</a:t>
            </a:r>
            <a:r>
              <a:rPr lang="en-US" altLang="zh-CN" dirty="0" smtClean="0"/>
              <a:t>library</a:t>
            </a:r>
            <a:r>
              <a:rPr lang="zh-CN" altLang="en-US" dirty="0" smtClean="0"/>
              <a:t>导出方法。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中修改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即可上传到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中供其他人使用了。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library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libraryTarget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" y="2427734"/>
            <a:ext cx="2971953" cy="17145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431890"/>
            <a:ext cx="4083260" cy="1403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6" y="4173239"/>
            <a:ext cx="5829600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使用新版本的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减少需要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处理的文件，比如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处理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的时候</a:t>
            </a:r>
            <a:r>
              <a:rPr lang="en-US" altLang="zh-CN" dirty="0" smtClean="0"/>
              <a:t>exclude</a:t>
            </a:r>
            <a:r>
              <a:rPr lang="zh-CN" altLang="en-US" dirty="0"/>
              <a:t> 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下的代码。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去掉不必要的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，最好使用官方推荐的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可以使用多进程，比如</a:t>
            </a:r>
            <a:r>
              <a:rPr lang="en-US" altLang="zh-CN" dirty="0" err="1" smtClean="0"/>
              <a:t>happyPack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选用适当的</a:t>
            </a:r>
            <a:r>
              <a:rPr lang="en-US" altLang="zh-CN" dirty="0" smtClean="0"/>
              <a:t>source-map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dll</a:t>
            </a:r>
            <a:r>
              <a:rPr lang="zh-CN" altLang="en-US" dirty="0"/>
              <a:t>相关技术来提高打包</a:t>
            </a:r>
            <a:r>
              <a:rPr lang="zh-CN" altLang="en-US" dirty="0" smtClean="0"/>
              <a:t>效率。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性能优化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64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之前在</a:t>
            </a:r>
            <a:r>
              <a:rPr lang="en-US" altLang="zh-CN" dirty="0" smtClean="0"/>
              <a:t>code-splitting</a:t>
            </a:r>
            <a:r>
              <a:rPr lang="zh-CN" altLang="en-US" dirty="0" smtClean="0"/>
              <a:t>中已经将</a:t>
            </a:r>
            <a:r>
              <a:rPr lang="zh-CN" altLang="en-US" dirty="0"/>
              <a:t>依赖</a:t>
            </a:r>
            <a:r>
              <a:rPr lang="zh-CN" altLang="en-US" dirty="0" smtClean="0"/>
              <a:t>包打包到了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中，但是其实每次打包还是需要打包这些文件的，一般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都是比较稳定的，每次都对其打包是没有必要的，所以可以将这些依赖打包好之后保存起来，下次打包的时候直接使用，而不需要重新打包。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创建一个</a:t>
            </a:r>
            <a:r>
              <a:rPr lang="en-US" altLang="zh-CN" dirty="0" smtClean="0"/>
              <a:t>webpack.dll.js</a:t>
            </a:r>
            <a:r>
              <a:rPr lang="zh-CN" altLang="en-US" dirty="0" smtClean="0"/>
              <a:t>的打包配置。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Dll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3" y="2032854"/>
            <a:ext cx="4804557" cy="29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webpack.comm.js</a:t>
            </a:r>
            <a:r>
              <a:rPr lang="zh-CN" altLang="en-US" dirty="0" smtClean="0"/>
              <a:t>中引入打包后的</a:t>
            </a:r>
            <a:r>
              <a:rPr lang="en-US" altLang="zh-CN" dirty="0" smtClean="0"/>
              <a:t>vendors.dll.js,</a:t>
            </a:r>
            <a:r>
              <a:rPr lang="zh-CN" altLang="en-US" dirty="0" smtClean="0"/>
              <a:t>需要用到</a:t>
            </a:r>
            <a:r>
              <a:rPr lang="en-US" altLang="zh-CN" dirty="0"/>
              <a:t>add-asset-html-</a:t>
            </a:r>
            <a:r>
              <a:rPr lang="en-US" altLang="zh-CN" dirty="0" err="1"/>
              <a:t>webpack</a:t>
            </a:r>
            <a:r>
              <a:rPr lang="en-US" altLang="zh-CN" dirty="0"/>
              <a:t>-plugin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7614"/>
            <a:ext cx="8191921" cy="2413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1781403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DllPlugin</a:t>
            </a:r>
            <a:r>
              <a:rPr lang="zh-CN" altLang="en-US" dirty="0" smtClean="0"/>
              <a:t>生成一个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文件，用来记录打包前后文件的对应关系。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11710"/>
            <a:ext cx="6623390" cy="1378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216134"/>
            <a:ext cx="6731346" cy="9144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536" y="37865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comm</a:t>
            </a:r>
            <a:r>
              <a:rPr lang="zh-CN" altLang="en-US" dirty="0" smtClean="0"/>
              <a:t>配置中读取</a:t>
            </a:r>
            <a:r>
              <a:rPr lang="en-US" altLang="zh-CN" dirty="0" smtClean="0"/>
              <a:t>manifest</a:t>
            </a:r>
            <a:r>
              <a:rPr lang="zh-CN" altLang="en-US" dirty="0" smtClean="0"/>
              <a:t>文件，如果能找到对应关系，就不会重新打包了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795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/>
              <a:t>处理多个 </a:t>
            </a:r>
            <a:r>
              <a:rPr lang="en-US" altLang="zh-CN" dirty="0" err="1"/>
              <a:t>dll</a:t>
            </a:r>
            <a:r>
              <a:rPr lang="en-US" altLang="zh-CN" dirty="0"/>
              <a:t> 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很多时候我们可能不会把所有的依赖打到一个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包里面，比如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相关的打到一起，</a:t>
            </a:r>
            <a:r>
              <a:rPr lang="en-US" altLang="zh-CN" dirty="0" err="1" smtClean="0"/>
              <a:t>lodash</a:t>
            </a:r>
            <a:r>
              <a:rPr lang="zh-CN" altLang="en-US" dirty="0" smtClean="0"/>
              <a:t>打在一个包等等。这个时候再一个一个去配置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会非常麻烦，还是之前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的处理方法，动态添加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39107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851670"/>
            <a:ext cx="4752528" cy="20625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7544" y="40839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中也有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配置的代码，但是从来没有用过，因为用的是</a:t>
            </a:r>
            <a:r>
              <a:rPr lang="en-US" altLang="zh-CN" dirty="0" smtClean="0"/>
              <a:t>externals</a:t>
            </a:r>
            <a:r>
              <a:rPr lang="zh-CN" altLang="en-US" dirty="0" smtClean="0"/>
              <a:t>，大家可以看一下相关配置，了解一下即可。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4112</Words>
  <Application>Microsoft Office PowerPoint</Application>
  <PresentationFormat>全屏显示(16:9)</PresentationFormat>
  <Paragraphs>225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Tree shaking</vt:lpstr>
      <vt:lpstr>PowerPoint 演示文稿</vt:lpstr>
      <vt:lpstr>PowerPoint 演示文稿</vt:lpstr>
      <vt:lpstr>配置文件分离</vt:lpstr>
      <vt:lpstr>PowerPoint 演示文稿</vt:lpstr>
      <vt:lpstr>mini-css-extract-plugin</vt:lpstr>
      <vt:lpstr>PowerPoint 演示文稿</vt:lpstr>
      <vt:lpstr>Code Splitting</vt:lpstr>
      <vt:lpstr>浏览器缓存</vt:lpstr>
      <vt:lpstr>externals</vt:lpstr>
      <vt:lpstr>PowerPoint 演示文稿</vt:lpstr>
      <vt:lpstr>多页面打包</vt:lpstr>
      <vt:lpstr>PowerPoint 演示文稿</vt:lpstr>
      <vt:lpstr>PowerPoint 演示文稿</vt:lpstr>
      <vt:lpstr>resolve</vt:lpstr>
      <vt:lpstr>library和libraryTarget</vt:lpstr>
      <vt:lpstr>性能优化</vt:lpstr>
      <vt:lpstr>Dll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3064</cp:revision>
  <dcterms:created xsi:type="dcterms:W3CDTF">2017-02-14T08:00:00Z</dcterms:created>
  <dcterms:modified xsi:type="dcterms:W3CDTF">2020-09-24T11:05:29Z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